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3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39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7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9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3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3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0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3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8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5EC02-0609-440D-9A3E-5D0BBABC2A8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7083D-D131-4077-8DB6-EF66F0682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1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2411412"/>
            <a:ext cx="9245599" cy="424338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127498" y="406736"/>
            <a:ext cx="3530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Greetings</a:t>
            </a:r>
            <a:endParaRPr lang="en-US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01000" y="1637456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b="1" dirty="0" smtClean="0">
                <a:solidFill>
                  <a:schemeClr val="accent5">
                    <a:lumMod val="75000"/>
                  </a:schemeClr>
                </a:solidFill>
              </a:rPr>
              <a:t>احوال پرسی</a:t>
            </a:r>
            <a:endParaRPr lang="en-US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3500" y="1703526"/>
            <a:ext cx="317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Ahwal Porsi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8267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C00000"/>
                </a:solidFill>
                <a:latin typeface="Aparajita" panose="020B0604020202020204" pitchFamily="34" charset="0"/>
                <a:cs typeface="Aparajita" panose="020B0604020202020204" pitchFamily="34" charset="0"/>
              </a:rPr>
              <a:t>Name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word in Dari; (what is your Name?)</a:t>
            </a:r>
            <a:endParaRPr lang="en-US" sz="3600" dirty="0" smtClean="0">
              <a:latin typeface="Aparajita" panose="020B0604020202020204" pitchFamily="34" charset="0"/>
              <a:cs typeface="Aparajita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* </a:t>
            </a:r>
            <a:r>
              <a:rPr lang="en-US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Name= Nam</a:t>
            </a:r>
            <a:endParaRPr lang="en-US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sz="3600" dirty="0" smtClean="0"/>
              <a:t>Nam-e- </a:t>
            </a:r>
            <a:r>
              <a:rPr lang="en-US" sz="3600" dirty="0" err="1" smtClean="0"/>
              <a:t>shoma</a:t>
            </a:r>
            <a:r>
              <a:rPr lang="en-US" sz="3600" dirty="0" smtClean="0"/>
              <a:t> </a:t>
            </a:r>
            <a:r>
              <a:rPr lang="en-US" sz="3600" dirty="0" err="1" smtClean="0"/>
              <a:t>chist</a:t>
            </a:r>
            <a:r>
              <a:rPr lang="en-US" sz="3600" dirty="0" smtClean="0"/>
              <a:t>? </a:t>
            </a:r>
            <a:r>
              <a:rPr lang="fa-IR" sz="3600" dirty="0" smtClean="0">
                <a:solidFill>
                  <a:srgbClr val="0070C0"/>
                </a:solidFill>
              </a:rPr>
              <a:t>نام شما چیست؟             </a:t>
            </a:r>
            <a:endParaRPr lang="en-US" sz="32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3200" dirty="0" smtClean="0"/>
              <a:t>*</a:t>
            </a:r>
            <a:r>
              <a:rPr lang="en-US" dirty="0" smtClean="0"/>
              <a:t> </a:t>
            </a:r>
            <a:r>
              <a:rPr lang="en-US" sz="32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Name= </a:t>
            </a:r>
            <a:r>
              <a:rPr lang="en-US" sz="32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Esm</a:t>
            </a:r>
            <a:endParaRPr lang="en-US" sz="3200" dirty="0" smtClean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Ex: </a:t>
            </a:r>
            <a:r>
              <a:rPr lang="en-US" sz="3600" dirty="0" err="1" smtClean="0"/>
              <a:t>Esm</a:t>
            </a:r>
            <a:r>
              <a:rPr lang="en-US" sz="3600" dirty="0" smtClean="0"/>
              <a:t>-e- </a:t>
            </a:r>
            <a:r>
              <a:rPr lang="en-US" sz="3600" dirty="0" err="1" smtClean="0"/>
              <a:t>shoma</a:t>
            </a:r>
            <a:r>
              <a:rPr lang="en-US" sz="3600" dirty="0" smtClean="0"/>
              <a:t> </a:t>
            </a:r>
            <a:r>
              <a:rPr lang="en-US" sz="3600" dirty="0" err="1" smtClean="0"/>
              <a:t>chist</a:t>
            </a:r>
            <a:r>
              <a:rPr lang="en-US" sz="3600" dirty="0" smtClean="0"/>
              <a:t>?</a:t>
            </a:r>
            <a:r>
              <a:rPr lang="fa-IR" sz="3600" dirty="0" smtClean="0">
                <a:solidFill>
                  <a:srgbClr val="0070C0"/>
                </a:solidFill>
              </a:rPr>
              <a:t>اسم شما چیست؟              </a:t>
            </a:r>
            <a:endParaRPr lang="en-US" sz="3200" dirty="0" smtClean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628954"/>
            <a:ext cx="2431639" cy="94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884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1200" y="974725"/>
            <a:ext cx="4445000" cy="5324475"/>
          </a:xfrm>
        </p:spPr>
        <p:txBody>
          <a:bodyPr>
            <a:normAutofit/>
          </a:bodyPr>
          <a:lstStyle/>
          <a:p>
            <a:pPr algn="ctr"/>
            <a:r>
              <a:rPr lang="fa-IR" sz="3600" b="1" dirty="0" smtClean="0"/>
              <a:t>نام/اسم من کیتی است</a:t>
            </a:r>
            <a:br>
              <a:rPr lang="fa-IR" sz="3600" b="1" dirty="0" smtClean="0"/>
            </a:br>
            <a: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Nam/</a:t>
            </a:r>
            <a:r>
              <a:rPr lang="en-US" sz="36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Esm</a:t>
            </a:r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-e- man Katie </a:t>
            </a:r>
            <a:r>
              <a:rPr lang="en-US" sz="36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ast</a:t>
            </a:r>
            <a:r>
              <a:rPr lang="en-US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9514"/>
          <a:stretch/>
        </p:blipFill>
        <p:spPr>
          <a:xfrm>
            <a:off x="694436" y="365125"/>
            <a:ext cx="5782564" cy="6137275"/>
          </a:xfrm>
        </p:spPr>
      </p:pic>
    </p:spTree>
    <p:extLst>
      <p:ext uri="{BB962C8B-B14F-4D97-AF65-F5344CB8AC3E}">
        <p14:creationId xmlns:p14="http://schemas.microsoft.com/office/powerpoint/2010/main" val="281646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5900" y="365125"/>
            <a:ext cx="4787900" cy="5870575"/>
          </a:xfrm>
        </p:spPr>
        <p:txBody>
          <a:bodyPr/>
          <a:lstStyle/>
          <a:p>
            <a:pPr algn="ctr"/>
            <a:r>
              <a:rPr lang="fa-IR" sz="4000" dirty="0" smtClean="0"/>
              <a:t>از ملاقات شما خوش شدم!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Az</a:t>
            </a:r>
            <a:r>
              <a:rPr lang="en-US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Mulaqat</a:t>
            </a:r>
            <a:r>
              <a:rPr lang="en-US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shoma</a:t>
            </a:r>
            <a:r>
              <a:rPr lang="en-US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khosh</a:t>
            </a:r>
            <a:r>
              <a:rPr lang="en-US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shodam</a:t>
            </a:r>
            <a:r>
              <a:rPr lang="en-US" sz="36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!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606" r="-7666" b="-20905"/>
          <a:stretch/>
        </p:blipFill>
        <p:spPr>
          <a:xfrm>
            <a:off x="588167" y="571500"/>
            <a:ext cx="5977733" cy="6070600"/>
          </a:xfrm>
        </p:spPr>
      </p:pic>
      <p:sp>
        <p:nvSpPr>
          <p:cNvPr id="7" name="Rectangle 6"/>
          <p:cNvSpPr/>
          <p:nvPr/>
        </p:nvSpPr>
        <p:spPr>
          <a:xfrm>
            <a:off x="4076700" y="1358900"/>
            <a:ext cx="2095500" cy="749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588167" y="1016000"/>
            <a:ext cx="3488533" cy="11938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Nice to meet you!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64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1200" y="597694"/>
            <a:ext cx="5003800" cy="5998369"/>
          </a:xfrm>
        </p:spPr>
        <p:txBody>
          <a:bodyPr>
            <a:normAutofit/>
          </a:bodyPr>
          <a:lstStyle/>
          <a:p>
            <a:pPr algn="ctr"/>
            <a:r>
              <a:rPr lang="fa-IR" sz="3600" b="1" dirty="0" smtClean="0"/>
              <a:t>همچنین، از ملاقات شما خوش شدم!</a:t>
            </a:r>
            <a:br>
              <a:rPr lang="fa-IR" sz="3600" b="1" dirty="0" smtClean="0"/>
            </a:br>
            <a:r>
              <a:rPr lang="fa-IR" sz="3600" b="1" dirty="0"/>
              <a:t/>
            </a:r>
            <a:br>
              <a:rPr lang="fa-IR" sz="3600" b="1" dirty="0"/>
            </a:b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Hamchunin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,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az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Mulaqat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shoma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khos</a:t>
            </a:r>
            <a:r>
              <a:rPr lang="en-US" sz="32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shodam</a:t>
            </a:r>
            <a:endParaRPr lang="en-US" sz="3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66" y="686594"/>
            <a:ext cx="5990433" cy="5676900"/>
          </a:xfrm>
        </p:spPr>
      </p:pic>
      <p:sp>
        <p:nvSpPr>
          <p:cNvPr id="5" name="Rounded Rectangle 4"/>
          <p:cNvSpPr/>
          <p:nvPr/>
        </p:nvSpPr>
        <p:spPr>
          <a:xfrm>
            <a:off x="715166" y="850900"/>
            <a:ext cx="3450434" cy="1016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2743200" y="597694"/>
            <a:ext cx="4127499" cy="1092994"/>
          </a:xfrm>
          <a:prstGeom prst="wedgeRoundRectCallou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Nice to meet you, too!</a:t>
            </a:r>
            <a:endParaRPr lang="en-US" sz="24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1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700" y="365125"/>
            <a:ext cx="4610100" cy="5553075"/>
          </a:xfrm>
        </p:spPr>
        <p:txBody>
          <a:bodyPr/>
          <a:lstStyle/>
          <a:p>
            <a:pPr algn="ctr"/>
            <a:r>
              <a:rPr lang="fa-IR" b="1" dirty="0" smtClean="0"/>
              <a:t>خداحافظ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Khoda</a:t>
            </a:r>
            <a:r>
              <a:rPr lang="en-US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Hafez</a:t>
            </a:r>
            <a:endParaRPr lang="en-US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05"/>
          <a:stretch/>
        </p:blipFill>
        <p:spPr>
          <a:xfrm>
            <a:off x="660400" y="365125"/>
            <a:ext cx="5435600" cy="5870575"/>
          </a:xfrm>
        </p:spPr>
      </p:pic>
      <p:sp>
        <p:nvSpPr>
          <p:cNvPr id="5" name="Oval Callout 4"/>
          <p:cNvSpPr/>
          <p:nvPr/>
        </p:nvSpPr>
        <p:spPr>
          <a:xfrm>
            <a:off x="3556000" y="558800"/>
            <a:ext cx="2235200" cy="780256"/>
          </a:xfrm>
          <a:prstGeom prst="wedgeEllipseCallou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Goodbye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990600" y="558800"/>
            <a:ext cx="2298700" cy="80010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+mj-lt"/>
              </a:rPr>
              <a:t>Goodbye</a:t>
            </a:r>
            <a:endParaRPr lang="en-US" sz="28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073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3700" y="365125"/>
            <a:ext cx="4610100" cy="5667375"/>
          </a:xfrm>
        </p:spPr>
        <p:txBody>
          <a:bodyPr/>
          <a:lstStyle/>
          <a:p>
            <a:pPr algn="ctr"/>
            <a:r>
              <a:rPr lang="fa-IR" sz="4800" b="1" dirty="0" smtClean="0"/>
              <a:t>سلام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sz="4800" b="1" dirty="0" smtClean="0">
                <a:latin typeface="Arial Black" panose="020B0A04020102020204" pitchFamily="34" charset="0"/>
              </a:rPr>
              <a:t>Salaam</a:t>
            </a:r>
            <a:endParaRPr lang="en-US" sz="4800" b="1" dirty="0"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90"/>
          <a:stretch/>
        </p:blipFill>
        <p:spPr>
          <a:xfrm>
            <a:off x="698500" y="228600"/>
            <a:ext cx="5880100" cy="6349999"/>
          </a:xfrm>
        </p:spPr>
      </p:pic>
    </p:spTree>
    <p:extLst>
      <p:ext uri="{BB962C8B-B14F-4D97-AF65-F5344CB8AC3E}">
        <p14:creationId xmlns:p14="http://schemas.microsoft.com/office/powerpoint/2010/main" val="161347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Note</a:t>
            </a:r>
            <a:r>
              <a:rPr lang="en-US" sz="3200" b="1" dirty="0" smtClean="0"/>
              <a:t>: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Aparajita" panose="020B0604020202020204" pitchFamily="34" charset="0"/>
                <a:cs typeface="Aparajita" panose="020B0604020202020204" pitchFamily="34" charset="0"/>
              </a:rPr>
              <a:t>In Dari sometimes we respond to Hi/Salaam in different format</a:t>
            </a:r>
            <a:endParaRPr lang="en-US" sz="3200" b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287" y="2053431"/>
            <a:ext cx="4151313" cy="208676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02399" y="3765550"/>
            <a:ext cx="4533897" cy="24574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0100" y="2171700"/>
            <a:ext cx="1587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Salaam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692900" y="4051300"/>
            <a:ext cx="322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Wa-</a:t>
            </a:r>
            <a:r>
              <a:rPr lang="en-US" sz="20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Alykum</a:t>
            </a:r>
            <a:r>
              <a:rPr lang="en-US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-Salaam</a:t>
            </a:r>
            <a:endParaRPr lang="en-US" sz="2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32700" y="2745513"/>
            <a:ext cx="245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b="1" dirty="0" smtClean="0"/>
              <a:t>وعلیکم السلام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4418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7900" y="365125"/>
            <a:ext cx="4025900" cy="5375275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 smtClean="0"/>
              <a:t>چطور هستید؟</a:t>
            </a: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en-US" sz="2800" dirty="0" smtClean="0"/>
              <a:t>(formal)</a:t>
            </a:r>
            <a:br>
              <a:rPr lang="en-US" sz="2800" dirty="0" smtClean="0"/>
            </a:br>
            <a:r>
              <a:rPr lang="fa-IR" sz="3200" b="1" dirty="0" smtClean="0"/>
              <a:t>چطور هستی؟</a:t>
            </a:r>
            <a:br>
              <a:rPr lang="fa-IR" sz="3200" b="1" dirty="0" smtClean="0"/>
            </a:br>
            <a:r>
              <a:rPr lang="en-US" sz="2800" dirty="0" smtClean="0"/>
              <a:t>(informal)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36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Chetoor</a:t>
            </a:r>
            <a:r>
              <a:rPr lang="en-US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Hastid</a:t>
            </a:r>
            <a:r>
              <a:rPr lang="en-US" sz="3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/</a:t>
            </a:r>
            <a:r>
              <a:rPr lang="en-US" sz="3600" b="1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Hasti</a:t>
            </a:r>
            <a:endParaRPr lang="en-US" sz="3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2" t="7370" r="4235" b="12367"/>
          <a:stretch/>
        </p:blipFill>
        <p:spPr>
          <a:xfrm>
            <a:off x="838200" y="647700"/>
            <a:ext cx="4965700" cy="5575300"/>
          </a:xfrm>
        </p:spPr>
      </p:pic>
    </p:spTree>
    <p:extLst>
      <p:ext uri="{BB962C8B-B14F-4D97-AF65-F5344CB8AC3E}">
        <p14:creationId xmlns:p14="http://schemas.microsoft.com/office/powerpoint/2010/main" val="250310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9700" y="365125"/>
            <a:ext cx="3594100" cy="5128478"/>
          </a:xfrm>
        </p:spPr>
        <p:txBody>
          <a:bodyPr/>
          <a:lstStyle/>
          <a:p>
            <a:pPr algn="ctr"/>
            <a:r>
              <a:rPr lang="fa-IR" dirty="0" smtClean="0"/>
              <a:t>من خوب هستم</a:t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Man Khob Hastam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59" t="7369" r="5012" b="12194"/>
          <a:stretch/>
        </p:blipFill>
        <p:spPr>
          <a:xfrm>
            <a:off x="914400" y="365125"/>
            <a:ext cx="5346700" cy="5819775"/>
          </a:xfrm>
        </p:spPr>
      </p:pic>
      <p:sp>
        <p:nvSpPr>
          <p:cNvPr id="5" name="TextBox 4"/>
          <p:cNvSpPr txBox="1"/>
          <p:nvPr/>
        </p:nvSpPr>
        <p:spPr>
          <a:xfrm>
            <a:off x="4699000" y="5493603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Century Gothic" panose="020B0502020202020204" pitchFamily="34" charset="0"/>
              </a:rPr>
              <a:t>/Fine</a:t>
            </a:r>
            <a:endParaRPr lang="en-US" sz="4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86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3900" y="787400"/>
            <a:ext cx="4622800" cy="4841875"/>
          </a:xfrm>
        </p:spPr>
        <p:txBody>
          <a:bodyPr/>
          <a:lstStyle/>
          <a:p>
            <a:pPr algn="ctr"/>
            <a:r>
              <a:rPr lang="fa-IR" b="1" dirty="0" smtClean="0"/>
              <a:t>تشکر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Tashakor</a:t>
            </a:r>
            <a:endParaRPr lang="en-US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1" y="787400"/>
            <a:ext cx="5765800" cy="5575300"/>
          </a:xfrm>
        </p:spPr>
      </p:pic>
      <p:sp>
        <p:nvSpPr>
          <p:cNvPr id="7" name="TextBox 6"/>
          <p:cNvSpPr txBox="1"/>
          <p:nvPr/>
        </p:nvSpPr>
        <p:spPr>
          <a:xfrm>
            <a:off x="3314700" y="1600200"/>
            <a:ext cx="2661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Thank you!</a:t>
            </a:r>
            <a:endParaRPr lang="en-US" sz="32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5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</a:t>
            </a:r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espond to “How are you?”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 I am fine, thank you, and you?</a:t>
            </a:r>
          </a:p>
          <a:p>
            <a:pPr marL="0" indent="0" algn="ctr">
              <a:buNone/>
            </a:pPr>
            <a:r>
              <a:rPr lang="fa-IR" sz="4000" b="1" dirty="0" smtClean="0"/>
              <a:t>من خوب هستم، تشکر، و شما؟</a:t>
            </a:r>
          </a:p>
          <a:p>
            <a:pPr marL="0" indent="0" algn="ctr">
              <a:buNone/>
            </a:pPr>
            <a:endParaRPr lang="fa-IR" sz="4000" b="1" dirty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Man Khob Hastam, Tashakor, Wa </a:t>
            </a:r>
            <a:r>
              <a:rPr lang="en-US" sz="3600" b="1" dirty="0" err="1" smtClean="0">
                <a:solidFill>
                  <a:srgbClr val="FF0000"/>
                </a:solidFill>
              </a:rPr>
              <a:t>shoma</a:t>
            </a:r>
            <a:r>
              <a:rPr lang="en-US" sz="3600" b="1" dirty="0" smtClean="0">
                <a:solidFill>
                  <a:srgbClr val="FF0000"/>
                </a:solidFill>
              </a:rPr>
              <a:t>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59"/>
          <a:stretch/>
        </p:blipFill>
        <p:spPr>
          <a:xfrm>
            <a:off x="622300" y="806450"/>
            <a:ext cx="2400300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4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Answering  to “And you?”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 am fine </a:t>
            </a:r>
            <a:r>
              <a:rPr lang="en-US" sz="32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too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, thank you</a:t>
            </a:r>
            <a:r>
              <a:rPr lang="fa-IR" sz="32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!</a:t>
            </a:r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0" indent="0" algn="ctr">
              <a:buNone/>
            </a:pPr>
            <a:r>
              <a:rPr lang="fa-IR" sz="4000" b="1" dirty="0" smtClean="0">
                <a:latin typeface="+mj-lt"/>
              </a:rPr>
              <a:t>من </a:t>
            </a:r>
            <a:r>
              <a:rPr lang="fa-IR" sz="4000" b="1" u="sng" dirty="0" smtClean="0">
                <a:latin typeface="+mj-lt"/>
              </a:rPr>
              <a:t>هم</a:t>
            </a:r>
            <a:r>
              <a:rPr lang="fa-IR" sz="4000" b="1" dirty="0" smtClean="0">
                <a:latin typeface="+mj-lt"/>
              </a:rPr>
              <a:t> خوب هستم، تشکر!</a:t>
            </a:r>
            <a:endParaRPr lang="en-US" sz="4000" b="1" dirty="0" smtClean="0">
              <a:latin typeface="+mj-lt"/>
            </a:endParaRPr>
          </a:p>
          <a:p>
            <a:pPr marL="0" indent="0" algn="ctr">
              <a:buNone/>
            </a:pPr>
            <a:endParaRPr lang="en-US" sz="40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+mj-lt"/>
              </a:rPr>
              <a:t>Man ham khob hastam, tashakor!</a:t>
            </a:r>
            <a:endParaRPr lang="en-US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0159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00" y="925512"/>
            <a:ext cx="3606800" cy="5387975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/>
              <a:t>نام شما چیست؟</a:t>
            </a:r>
            <a:br>
              <a:rPr lang="fa-IR" sz="3600" dirty="0" smtClean="0"/>
            </a:br>
            <a:r>
              <a:rPr lang="en-US" sz="3600" dirty="0" smtClean="0"/>
              <a:t>(formal)</a:t>
            </a:r>
            <a:br>
              <a:rPr lang="en-US" sz="3600" dirty="0" smtClean="0"/>
            </a:br>
            <a:r>
              <a:rPr lang="fa-IR" sz="3600" dirty="0" smtClean="0"/>
              <a:t>نام تو چیست؟</a:t>
            </a:r>
            <a:br>
              <a:rPr lang="fa-IR" sz="3600" dirty="0" smtClean="0"/>
            </a:br>
            <a:r>
              <a:rPr lang="en-US" sz="3600" dirty="0" smtClean="0"/>
              <a:t>(informal)</a:t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 smtClean="0">
                <a:solidFill>
                  <a:srgbClr val="C00000"/>
                </a:solidFill>
              </a:rPr>
              <a:t>Nam-e-</a:t>
            </a:r>
            <a:r>
              <a:rPr lang="en-US" sz="3600" b="1" dirty="0" err="1" smtClean="0">
                <a:solidFill>
                  <a:srgbClr val="C00000"/>
                </a:solidFill>
              </a:rPr>
              <a:t>shoma</a:t>
            </a:r>
            <a:r>
              <a:rPr lang="en-US" sz="3600" b="1" dirty="0" smtClean="0">
                <a:solidFill>
                  <a:srgbClr val="C00000"/>
                </a:solidFill>
              </a:rPr>
              <a:t>/To </a:t>
            </a:r>
            <a:r>
              <a:rPr lang="en-US" sz="3600" b="1" dirty="0" err="1" smtClean="0">
                <a:solidFill>
                  <a:srgbClr val="C00000"/>
                </a:solidFill>
              </a:rPr>
              <a:t>chist</a:t>
            </a:r>
            <a:r>
              <a:rPr lang="en-US" sz="3600" b="1" dirty="0" smtClean="0">
                <a:solidFill>
                  <a:srgbClr val="C00000"/>
                </a:solidFill>
              </a:rPr>
              <a:t>?</a:t>
            </a:r>
            <a:endParaRPr lang="en-US" sz="3600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723900"/>
            <a:ext cx="6438900" cy="5791200"/>
          </a:xfrm>
        </p:spPr>
      </p:pic>
    </p:spTree>
    <p:extLst>
      <p:ext uri="{BB962C8B-B14F-4D97-AF65-F5344CB8AC3E}">
        <p14:creationId xmlns:p14="http://schemas.microsoft.com/office/powerpoint/2010/main" val="3100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1200</TotalTime>
  <Words>177</Words>
  <Application>Microsoft Office PowerPoint</Application>
  <PresentationFormat>Widescreen</PresentationFormat>
  <Paragraphs>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Aharoni</vt:lpstr>
      <vt:lpstr>Aparajita</vt:lpstr>
      <vt:lpstr>Arial</vt:lpstr>
      <vt:lpstr>Arial Black</vt:lpstr>
      <vt:lpstr>Berlin Sans FB Demi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سلام  Salaam</vt:lpstr>
      <vt:lpstr>Note: In Dari sometimes we respond to Hi/Salaam in different format</vt:lpstr>
      <vt:lpstr>چطور هستید؟ (formal) چطور هستی؟ (informal)  Chetoor Hastid/Hasti</vt:lpstr>
      <vt:lpstr>من خوب هستم  Man Khob Hastam</vt:lpstr>
      <vt:lpstr>تشکر  Tashakor</vt:lpstr>
      <vt:lpstr>PowerPoint Presentation</vt:lpstr>
      <vt:lpstr>PowerPoint Presentation</vt:lpstr>
      <vt:lpstr>نام شما چیست؟ (formal) نام تو چیست؟ (informal)  Nam-e-shoma/To chist?</vt:lpstr>
      <vt:lpstr>PowerPoint Presentation</vt:lpstr>
      <vt:lpstr>نام/اسم من کیتی است  Nam/Esm-e- man Katie ast.</vt:lpstr>
      <vt:lpstr>از ملاقات شما خوش شدم!  Az Mulaqat shoma khosh shodam! </vt:lpstr>
      <vt:lpstr>همچنین، از ملاقات شما خوش شدم!  Hamchunin, az Mulaqat shoma khos shodam</vt:lpstr>
      <vt:lpstr>خداحافظ  Khoda Hafez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23</cp:revision>
  <dcterms:created xsi:type="dcterms:W3CDTF">2023-03-27T13:00:54Z</dcterms:created>
  <dcterms:modified xsi:type="dcterms:W3CDTF">2023-03-28T09:01:52Z</dcterms:modified>
</cp:coreProperties>
</file>